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E8E00-3768-CECD-87B6-64080B21B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9EDF8E-175D-EF63-3C55-13BB63735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FA2BF-3F2F-824B-69A5-3F30B06B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52D321-4B98-F6EA-1A69-61F28631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EA5963-F7D3-23A6-B881-D12F9829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66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64E4-2F8A-206A-D140-6133B7FF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BCE65B-B135-9221-286A-C52C361CA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8B8E6F-B8CB-5ACA-341A-8E92D965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6030A0-A03B-7E16-B385-D16584ED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02BD2-0ED1-DA2E-A4BB-83819362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91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A06BB3-FCFA-2340-DCB6-FCD1203DD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FDF9D6-141A-A227-46EB-03D9117CB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37294E-2B5B-FD20-0EED-D23A0240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89B45-EEFB-509D-ED45-A5BC85A0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DE87AD-5D55-48E1-2A90-F1E90E5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82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80A0D-154A-8954-2CEE-18D19699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3BFB67-FF71-EC76-7768-17D585739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65953-01ED-B320-C14C-47B5182B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30A3C6-F9B3-E768-DDDE-A2F0C0E1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129AE4-56E7-7D5D-95E0-55DB3981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B346F-32AF-9EED-4390-6CF144A3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AD706B-772F-1C94-ABFF-60C4C076A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303115-14BE-DFB8-1EE8-6A700CC7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CA0941-D428-ADDD-131B-A114F27A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EE95D9-BBCF-1DF8-2970-7E9F8D9A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44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0A34A-43E2-16C2-73DA-D97EAE43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493E82-1CC0-8345-A6DB-36EC8C824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A11004-DB72-AB47-D874-3D2BEE709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4FA12B-90A6-AB26-D466-D57F141B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6F86BE-8A82-3A4A-1C9C-E835AB8B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461BA9-86E0-D03F-2D46-7049596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1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15B2C-53D0-2CFE-0F6B-C77239F8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0AC393-C712-DEEC-338C-3EE9C39E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DDBAE2-5D7F-1C27-D572-97FBFFD1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CBBF0F-7993-9713-B464-071C1AAB4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FF998E-1D6C-BFBA-3FE4-8844E93CE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F5C45F-EBC7-F35F-15FF-09DF11D2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CD1A8F-551A-55AD-BCD9-E2EEF638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4868E4-B800-9485-A0FB-F10D01B0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5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76FF4-1579-BACC-72E7-E85F2473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71E452-AA77-D81A-9F90-AA40A61F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26296-7F2A-8995-1A84-03469A35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1F1EF3-2E6B-71A7-40C0-AE9DAC54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40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6E495F-B61D-6C96-57EE-D03F8A9D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6D4F7D-EEA1-1DF3-9378-E8876017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F72B0C-329C-01A0-D208-9D82363C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1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2D77C-CFC3-9638-AAE3-5317139A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FAD2E6-99AF-2EA6-7D85-43035661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3A2BAD-0EF3-2305-E4C9-BECF79781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F242DC-3963-C8C9-D1C8-6A6A7B9C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84C0B3-4D8B-17D3-11E6-EFAD136E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7BA62E-75B1-EDCE-0F49-FFC9829E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AF0E9-C487-536A-86D9-D1796B98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A84DFBE-A9D4-C718-316F-7724A71D7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645C26-7F8C-06BA-F21F-FB300A713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143EA7-E4B3-BFCB-5282-DCB60B85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6F1C6F-1B9D-6F92-F878-A8272B32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BFC06-219B-BFBF-1C77-A8F6AA40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94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6BEE83-C7A2-1317-C75B-6266F740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3FB92C-C90A-DF86-8BA7-E78D4B7D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95304C-2CE4-E307-33BC-87EFC32D1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7E127-7E24-4B21-85BF-349039523C87}" type="datetimeFigureOut">
              <a:rPr lang="de-DE" smtClean="0"/>
              <a:t>14.09.2024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A787EB-5822-4EA0-50FD-C497FBDC3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FE0C4C-1C49-B1C9-E0A5-517295EA9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5256E-2D6B-4CF3-ABFB-5BAFEE6DE8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6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18895-15BA-E943-5603-EE57C6135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935" y="213285"/>
            <a:ext cx="3918064" cy="1133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i="1" kern="1200" dirty="0">
                <a:latin typeface="Congenial Black" panose="02000503040000020004" pitchFamily="2" charset="0"/>
              </a:rPr>
              <a:t>100 jähriges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7FCA62C6-3CE9-31D5-3D35-0130994BE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022" y="5985165"/>
            <a:ext cx="7381702" cy="867370"/>
          </a:xfrm>
        </p:spPr>
        <p:txBody>
          <a:bodyPr>
            <a:normAutofit/>
          </a:bodyPr>
          <a:lstStyle/>
          <a:p>
            <a:r>
              <a:rPr lang="de-DE" sz="3600" b="1" i="1" dirty="0">
                <a:latin typeface="Congenial Black" panose="020F0502020204030204" pitchFamily="2" charset="0"/>
              </a:rPr>
              <a:t>Gauschützenjubiläum</a:t>
            </a:r>
          </a:p>
        </p:txBody>
      </p:sp>
      <p:pic>
        <p:nvPicPr>
          <p:cNvPr id="11" name="Grafik 10" descr="Ein Bild, das Text, Emblem, Wappen, Sammelstück enthält.&#10;&#10;Automatisch generierte Beschreibung">
            <a:extLst>
              <a:ext uri="{FF2B5EF4-FFF2-40B4-BE49-F238E27FC236}">
                <a16:creationId xmlns:a16="http://schemas.microsoft.com/office/drawing/2014/main" id="{65026B17-BD92-461D-49B5-2AB23141C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35" y="1351025"/>
            <a:ext cx="4572000" cy="4372494"/>
          </a:xfrm>
          <a:prstGeom prst="rect">
            <a:avLst/>
          </a:prstGeom>
          <a:scene3d>
            <a:camera prst="orthographicFront">
              <a:rot lat="19800000" lon="21000000" rev="0"/>
            </a:camera>
            <a:lightRig rig="threePt" dir="t"/>
          </a:scene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37AA9B-13EB-8A14-2B0A-74C675ECC803}"/>
              </a:ext>
            </a:extLst>
          </p:cNvPr>
          <p:cNvSpPr txBox="1"/>
          <p:nvPr/>
        </p:nvSpPr>
        <p:spPr>
          <a:xfrm>
            <a:off x="149628" y="213285"/>
            <a:ext cx="594637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>
                <a:latin typeface="Congenial Black" panose="02000503040000020004" pitchFamily="2" charset="0"/>
              </a:rPr>
              <a:t>Samstag 05.Juli.2025  Garching</a:t>
            </a:r>
          </a:p>
          <a:p>
            <a:endParaRPr lang="de-DE" sz="2400" i="1" dirty="0">
              <a:latin typeface="Congenial Black" panose="02000503040000020004" pitchFamily="2" charset="0"/>
            </a:endParaRPr>
          </a:p>
          <a:p>
            <a:r>
              <a:rPr lang="de-DE" sz="2400" i="1" dirty="0">
                <a:latin typeface="Congenial Black" panose="02000503040000020004" pitchFamily="2" charset="0"/>
              </a:rPr>
              <a:t>9 Uhr  Eintreffen der Vereine</a:t>
            </a:r>
          </a:p>
          <a:p>
            <a:r>
              <a:rPr lang="de-DE" sz="2400" i="1" dirty="0">
                <a:latin typeface="Congenial Black" panose="02000503040000020004" pitchFamily="2" charset="0"/>
              </a:rPr>
              <a:t>Kirche St. Severin     Poststr. 8</a:t>
            </a:r>
          </a:p>
          <a:p>
            <a:endParaRPr lang="de-DE" sz="2400" i="1" dirty="0">
              <a:latin typeface="Congenial Black" panose="02000503040000020004" pitchFamily="2" charset="0"/>
            </a:endParaRPr>
          </a:p>
          <a:p>
            <a:r>
              <a:rPr lang="de-DE" sz="2400" i="1" dirty="0">
                <a:latin typeface="Congenial Black" panose="02000503040000020004" pitchFamily="2" charset="0"/>
              </a:rPr>
              <a:t>10:30 Uhr  Beginn Standartenweihe</a:t>
            </a:r>
          </a:p>
          <a:p>
            <a:endParaRPr lang="de-DE" sz="2400" i="1" dirty="0">
              <a:latin typeface="Congenial Black" panose="02000503040000020004" pitchFamily="2" charset="0"/>
            </a:endParaRPr>
          </a:p>
          <a:p>
            <a:r>
              <a:rPr lang="de-DE" sz="2400" i="1" dirty="0">
                <a:latin typeface="Congenial Black" panose="02000503040000020004" pitchFamily="2" charset="0"/>
              </a:rPr>
              <a:t>12 Uhr  Festumzug mit Fahnen und Königen</a:t>
            </a:r>
          </a:p>
          <a:p>
            <a:r>
              <a:rPr lang="de-DE" sz="2400" i="1" dirty="0">
                <a:latin typeface="Congenial Black" panose="02000503040000020004" pitchFamily="2" charset="0"/>
              </a:rPr>
              <a:t>Aufstellung Umgehungsstr.</a:t>
            </a:r>
          </a:p>
          <a:p>
            <a:endParaRPr lang="de-DE" sz="2400" i="1" dirty="0">
              <a:latin typeface="Congenial Black" panose="02000503040000020004" pitchFamily="2" charset="0"/>
            </a:endParaRPr>
          </a:p>
          <a:p>
            <a:r>
              <a:rPr lang="de-DE" sz="2400" i="1" dirty="0">
                <a:latin typeface="Congenial Black" panose="02000503040000020004" pitchFamily="2" charset="0"/>
              </a:rPr>
              <a:t>Festlichkeiten im Bierzelt</a:t>
            </a:r>
          </a:p>
          <a:p>
            <a:r>
              <a:rPr lang="de-DE" sz="2400" i="1" dirty="0">
                <a:latin typeface="Congenial Black" panose="02000503040000020004" pitchFamily="2" charset="0"/>
              </a:rPr>
              <a:t>Bürgerpark Garching</a:t>
            </a:r>
          </a:p>
          <a:p>
            <a:r>
              <a:rPr lang="de-DE" sz="2400" i="1" dirty="0">
                <a:latin typeface="Congenial Black" panose="02000503040000020004" pitchFamily="2" charset="0"/>
              </a:rPr>
              <a:t>Begrüßung - Festansprachen</a:t>
            </a:r>
          </a:p>
          <a:p>
            <a:r>
              <a:rPr lang="de-DE" sz="2400" i="1" dirty="0">
                <a:latin typeface="Congenial Black" panose="02000503040000020004" pitchFamily="2" charset="0"/>
              </a:rPr>
              <a:t>Ausgabe Erinnerungsgaben für Vereine</a:t>
            </a:r>
          </a:p>
          <a:p>
            <a:r>
              <a:rPr lang="de-DE" sz="2400" i="1" dirty="0">
                <a:latin typeface="Congenial Black" panose="02000503040000020004" pitchFamily="2" charset="0"/>
              </a:rPr>
              <a:t>Preisverteilung  100 Schussturnier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60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Breitbild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Congenial Black</vt:lpstr>
      <vt:lpstr>Office</vt:lpstr>
      <vt:lpstr>100 jähriges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Foschum</dc:creator>
  <cp:lastModifiedBy>Josef Foschum</cp:lastModifiedBy>
  <cp:revision>14</cp:revision>
  <cp:lastPrinted>2024-09-10T14:26:56Z</cp:lastPrinted>
  <dcterms:created xsi:type="dcterms:W3CDTF">2024-06-25T07:22:13Z</dcterms:created>
  <dcterms:modified xsi:type="dcterms:W3CDTF">2024-09-14T04:43:54Z</dcterms:modified>
</cp:coreProperties>
</file>